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sldIdLst>
    <p:sldId id="256" r:id="rId4"/>
    <p:sldId id="260" r:id="rId5"/>
    <p:sldId id="261" r:id="rId6"/>
    <p:sldId id="266" r:id="rId7"/>
    <p:sldId id="267" r:id="rId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9" autoAdjust="0"/>
    <p:restoredTop sz="94660"/>
  </p:normalViewPr>
  <p:slideViewPr>
    <p:cSldViewPr>
      <p:cViewPr>
        <p:scale>
          <a:sx n="90" d="100"/>
          <a:sy n="90" d="100"/>
        </p:scale>
        <p:origin x="-368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06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75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96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8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8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3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941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09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8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9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5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89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9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10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03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5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0336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4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52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2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3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36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91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0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49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34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87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8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563638"/>
            <a:ext cx="7772400" cy="1102519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我需要祢</a:t>
            </a: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2571750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詩篇</a:t>
            </a:r>
            <a:r>
              <a:rPr lang="en-US" altLang="zh-TW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130</a:t>
            </a:r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TW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1-6</a:t>
            </a:r>
          </a:p>
          <a:p>
            <a:pPr algn="l"/>
            <a:r>
              <a:rPr lang="zh-TW" altLang="en-US" sz="1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詞</a:t>
            </a:r>
            <a:r>
              <a:rPr lang="en-US" altLang="zh-TW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曲：蕭文凱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347860" cy="576063"/>
          </a:xfrm>
          <a:prstGeom prst="rect">
            <a:avLst/>
          </a:prstGeom>
          <a:effectLst/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407" flipH="1">
            <a:off x="4807394" y="1315820"/>
            <a:ext cx="6852280" cy="660148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20222"/>
            <a:ext cx="484669" cy="3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求祢垂聽我的聲音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赦免我深重罪行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祢的公義如日照亮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慈愛在夜中發光</a:t>
            </a:r>
          </a:p>
        </p:txBody>
      </p:sp>
    </p:spTree>
    <p:extLst>
      <p:ext uri="{BB962C8B-B14F-4D97-AF65-F5344CB8AC3E}">
        <p14:creationId xmlns:p14="http://schemas.microsoft.com/office/powerpoint/2010/main" val="27991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等候祢 勝於守夜等候天亮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等候祢 勝於守夜等候天亮</a:t>
            </a:r>
          </a:p>
        </p:txBody>
      </p:sp>
    </p:spTree>
    <p:extLst>
      <p:ext uri="{BB962C8B-B14F-4D97-AF65-F5344CB8AC3E}">
        <p14:creationId xmlns:p14="http://schemas.microsoft.com/office/powerpoint/2010/main" val="39974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我需要祢 不要轉臉隱藏不理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無法自己 跪在這裡等候祢</a:t>
            </a:r>
          </a:p>
        </p:txBody>
      </p:sp>
    </p:spTree>
    <p:extLst>
      <p:ext uri="{BB962C8B-B14F-4D97-AF65-F5344CB8AC3E}">
        <p14:creationId xmlns:p14="http://schemas.microsoft.com/office/powerpoint/2010/main" val="24283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我需要祢 不要轉臉不離棄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我懇求祢 我需要祢</a:t>
            </a:r>
          </a:p>
        </p:txBody>
      </p:sp>
    </p:spTree>
    <p:extLst>
      <p:ext uri="{BB962C8B-B14F-4D97-AF65-F5344CB8AC3E}">
        <p14:creationId xmlns:p14="http://schemas.microsoft.com/office/powerpoint/2010/main" val="11956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74</Words>
  <Application>Microsoft Office PowerPoint</Application>
  <PresentationFormat>如螢幕大小 (16:9)</PresentationFormat>
  <Paragraphs>13</Paragraphs>
  <Slides>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5</vt:i4>
      </vt:variant>
    </vt:vector>
  </HeadingPairs>
  <TitlesOfParts>
    <vt:vector size="8" baseType="lpstr">
      <vt:lpstr>Office 佈景主題</vt:lpstr>
      <vt:lpstr>1_Office 佈景主題</vt:lpstr>
      <vt:lpstr>4_Office 佈景主題</vt:lpstr>
      <vt:lpstr>我需要祢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 Huang</dc:creator>
  <cp:lastModifiedBy>Sharon Ting</cp:lastModifiedBy>
  <cp:revision>13</cp:revision>
  <dcterms:created xsi:type="dcterms:W3CDTF">2020-05-06T05:46:42Z</dcterms:created>
  <dcterms:modified xsi:type="dcterms:W3CDTF">2020-05-18T02:25:40Z</dcterms:modified>
</cp:coreProperties>
</file>