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61" r:id="rId6"/>
    <p:sldId id="262" r:id="rId7"/>
    <p:sldId id="263" r:id="rId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5" autoAdjust="0"/>
    <p:restoredTop sz="94660"/>
  </p:normalViewPr>
  <p:slideViewPr>
    <p:cSldViewPr>
      <p:cViewPr>
        <p:scale>
          <a:sx n="90" d="100"/>
          <a:sy n="90" d="100"/>
        </p:scale>
        <p:origin x="-352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06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75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96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8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8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3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941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09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8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9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11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7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79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96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20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31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5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0336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2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2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2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36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91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0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49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34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87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/>
              <a:t>2020/5/18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8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94A6-EABB-4A7B-A7C2-079A978341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7C93-63B6-4ECC-B568-9E8CA4FEA8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9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563638"/>
            <a:ext cx="7772400" cy="1102519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生命的更新</a:t>
            </a: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2571750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以賽亞書四十三：</a:t>
            </a:r>
            <a:r>
              <a:rPr lang="en-US" altLang="zh-TW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18-19</a:t>
            </a:r>
          </a:p>
          <a:p>
            <a:pPr algn="l"/>
            <a:r>
              <a:rPr lang="zh-TW" altLang="en-US" sz="1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詞</a:t>
            </a:r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：李穎、王</a:t>
            </a:r>
            <a:r>
              <a:rPr lang="zh-TW" altLang="en-US" sz="1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玫</a:t>
            </a:r>
            <a:endParaRPr lang="en-US" altLang="zh-TW" sz="1800" b="1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l"/>
            <a:r>
              <a:rPr lang="zh-TW" altLang="en-US" sz="1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曲：王玫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347860" cy="576063"/>
          </a:xfrm>
          <a:prstGeom prst="rect">
            <a:avLst/>
          </a:prstGeom>
          <a:effectLst/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407" flipH="1">
            <a:off x="4807394" y="1315820"/>
            <a:ext cx="6852280" cy="660148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20222"/>
            <a:ext cx="484669" cy="3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祢成就那不可能的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在曠野中開道路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遠超過我的意念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讓舊事不再束縛</a:t>
            </a:r>
          </a:p>
        </p:txBody>
      </p:sp>
    </p:spTree>
    <p:extLst>
      <p:ext uri="{BB962C8B-B14F-4D97-AF65-F5344CB8AC3E}">
        <p14:creationId xmlns:p14="http://schemas.microsoft.com/office/powerpoint/2010/main" val="27991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祢成就那不可能的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在沙漠中開江河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遠超過一切想像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我生命已被更新</a:t>
            </a:r>
          </a:p>
        </p:txBody>
      </p:sp>
    </p:spTree>
    <p:extLst>
      <p:ext uri="{BB962C8B-B14F-4D97-AF65-F5344CB8AC3E}">
        <p14:creationId xmlns:p14="http://schemas.microsoft.com/office/powerpoint/2010/main" val="39974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在我敵人</a:t>
            </a:r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面前 祢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為我擺設筵席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祢讓我抬起</a:t>
            </a:r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頭 不再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絕望難過</a:t>
            </a:r>
          </a:p>
        </p:txBody>
      </p:sp>
    </p:spTree>
    <p:extLst>
      <p:ext uri="{BB962C8B-B14F-4D97-AF65-F5344CB8AC3E}">
        <p14:creationId xmlns:p14="http://schemas.microsoft.com/office/powerpoint/2010/main" val="42113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992248" y="0"/>
            <a:ext cx="11081365" cy="7038001"/>
            <a:chOff x="-1992248" y="0"/>
            <a:chExt cx="11081365" cy="70380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6782" cy="51435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-1992248" y="123478"/>
              <a:ext cx="11081365" cy="6914523"/>
              <a:chOff x="-1992248" y="123478"/>
              <a:chExt cx="11081365" cy="691452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23478"/>
                <a:ext cx="347860" cy="576063"/>
              </a:xfrm>
              <a:prstGeom prst="rect">
                <a:avLst/>
              </a:prstGeom>
              <a:effectLst/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2248" y="2725811"/>
                <a:ext cx="4476016" cy="431219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4448" y="4643878"/>
                <a:ext cx="484669" cy="376268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27363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挪去我的</a:t>
            </a:r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傷痛 解開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靈魂的枷鎖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勝過了舊的</a:t>
            </a:r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 從此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不再回頭</a:t>
            </a:r>
          </a:p>
        </p:txBody>
      </p:sp>
    </p:spTree>
    <p:extLst>
      <p:ext uri="{BB962C8B-B14F-4D97-AF65-F5344CB8AC3E}">
        <p14:creationId xmlns:p14="http://schemas.microsoft.com/office/powerpoint/2010/main" val="15992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88</Words>
  <Application>Microsoft Office PowerPoint</Application>
  <PresentationFormat>如螢幕大小 (16:9)</PresentationFormat>
  <Paragraphs>16</Paragraphs>
  <Slides>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5</vt:i4>
      </vt:variant>
    </vt:vector>
  </HeadingPairs>
  <TitlesOfParts>
    <vt:vector size="8" baseType="lpstr">
      <vt:lpstr>Office 佈景主題</vt:lpstr>
      <vt:lpstr>1_Office 佈景主題</vt:lpstr>
      <vt:lpstr>2_Office 佈景主題</vt:lpstr>
      <vt:lpstr>生命的更新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 Huang</dc:creator>
  <cp:lastModifiedBy>Sharon Ting</cp:lastModifiedBy>
  <cp:revision>11</cp:revision>
  <dcterms:created xsi:type="dcterms:W3CDTF">2020-05-06T05:46:42Z</dcterms:created>
  <dcterms:modified xsi:type="dcterms:W3CDTF">2020-05-18T02:24:10Z</dcterms:modified>
</cp:coreProperties>
</file>