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8" r:id="rId5"/>
    <p:sldId id="285" r:id="rId6"/>
    <p:sldId id="284" r:id="rId7"/>
    <p:sldId id="279" r:id="rId8"/>
    <p:sldId id="288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69" d="100"/>
          <a:sy n="69" d="100"/>
        </p:scale>
        <p:origin x="-187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8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2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91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53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65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60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81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486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2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13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9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願神憐憫我們 賜福我們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願祢喜悅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用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祢的臉光照我們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世界得知祢的道路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萬國得知祢的救恩</a:t>
            </a:r>
          </a:p>
        </p:txBody>
      </p:sp>
    </p:spTree>
    <p:extLst>
      <p:ext uri="{BB962C8B-B14F-4D97-AF65-F5344CB8AC3E}">
        <p14:creationId xmlns:p14="http://schemas.microsoft.com/office/powerpoint/2010/main" val="181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祢必按祢的公正審判萬民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按祢的慈愛引導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萬國</a:t>
            </a: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神哪！願列邦都稱頌祢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願祢所造的萬民都歸向祢</a:t>
            </a: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我的君王 我的救主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我一生屬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 最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深的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祝福</a:t>
            </a:r>
            <a:endParaRPr lang="zh-TW" altLang="en-US" sz="6000" b="1" spc="50" dirty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5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的君王 我的救主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我一生愛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 最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美的祝福</a:t>
            </a:r>
          </a:p>
        </p:txBody>
      </p:sp>
    </p:spTree>
    <p:extLst>
      <p:ext uri="{BB962C8B-B14F-4D97-AF65-F5344CB8AC3E}">
        <p14:creationId xmlns:p14="http://schemas.microsoft.com/office/powerpoint/2010/main" val="7227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41</Words>
  <Application>Microsoft Office PowerPoint</Application>
  <PresentationFormat>如螢幕大小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7</vt:i4>
      </vt:variant>
    </vt:vector>
  </HeadingPairs>
  <TitlesOfParts>
    <vt:vector size="10" baseType="lpstr">
      <vt:lpstr>Default Design</vt:lpstr>
      <vt:lpstr>1_Default Design</vt:lpstr>
      <vt:lpstr>2_Default Design</vt:lpstr>
      <vt:lpstr>PowerPoint 簡報</vt:lpstr>
      <vt:lpstr>願神憐憫我們 賜福我們 願祢喜悅我們 用祢的臉光照我們</vt:lpstr>
      <vt:lpstr>世界得知祢的道路 萬國得知祢的救恩</vt:lpstr>
      <vt:lpstr>祢必按祢的公正審判萬民 按祢的慈愛引導萬國</vt:lpstr>
      <vt:lpstr>神哪！願列邦都稱頌祢 願祢所造的萬民都歸向祢</vt:lpstr>
      <vt:lpstr>我的君王 我的救主 我一生屬祢 最深的祝福</vt:lpstr>
      <vt:lpstr>我的君王 我的救主 我一生愛祢 最美的祝福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59</cp:revision>
  <dcterms:created xsi:type="dcterms:W3CDTF">1601-01-01T00:00:00Z</dcterms:created>
  <dcterms:modified xsi:type="dcterms:W3CDTF">2017-01-05T01:23:56Z</dcterms:modified>
</cp:coreProperties>
</file>