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78" r:id="rId5"/>
    <p:sldId id="285" r:id="rId6"/>
    <p:sldId id="284" r:id="rId7"/>
    <p:sldId id="279" r:id="rId8"/>
    <p:sldId id="288" r:id="rId9"/>
    <p:sldId id="28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FFFF"/>
    <a:srgbClr val="006666"/>
    <a:srgbClr val="660066"/>
    <a:srgbClr val="FFFF99"/>
    <a:srgbClr val="0000CC"/>
    <a:srgbClr val="FFFF00"/>
    <a:srgbClr val="0033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86470" autoAdjust="0"/>
  </p:normalViewPr>
  <p:slideViewPr>
    <p:cSldViewPr>
      <p:cViewPr>
        <p:scale>
          <a:sx n="69" d="100"/>
          <a:sy n="69" d="100"/>
        </p:scale>
        <p:origin x="-1872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BC4D1-0F4B-45B1-86AE-CE9C98BEDC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068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F928-25CA-4BB5-92D2-FF66BB4151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67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9FC5-5776-44FE-8D72-F870EC45236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093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BC4D1-0F4B-45B1-86AE-CE9C98BEDCD1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125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17699-D4C5-4672-8A9D-010F0C6D3D0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3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02FF0-EF9E-4B65-B7EB-68882EE47B24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275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7AC0-267B-45C2-A64B-ABFC93C67F5F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802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7E64-FA4B-4DD5-AC61-40FF4679F4F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2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CFAD-1C1A-4D20-AFD8-6AEE6CED93E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87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E9D-E0DC-4DA1-9D1B-34D4D619FA50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36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210F-CE4A-4929-94D7-69DD5371C3D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323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17699-D4C5-4672-8A9D-010F0C6D3D0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733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6AB5-EFFD-44B7-8F79-2A021BCF8C2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0697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F928-25CA-4BB5-92D2-FF66BB41517B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458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9FC5-5776-44FE-8D72-F870EC452362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4622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BC4D1-0F4B-45B1-86AE-CE9C98BEDCD1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3919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17699-D4C5-4672-8A9D-010F0C6D3D0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4531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02FF0-EF9E-4B65-B7EB-68882EE47B24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4653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7AC0-267B-45C2-A64B-ABFC93C67F5F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0605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7E64-FA4B-4DD5-AC61-40FF4679F4F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8819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CFAD-1C1A-4D20-AFD8-6AEE6CED93E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7486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E9D-E0DC-4DA1-9D1B-34D4D619FA50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554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02FF0-EF9E-4B65-B7EB-68882EE47B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62263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210F-CE4A-4929-94D7-69DD5371C3D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26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6AB5-EFFD-44B7-8F79-2A021BCF8C2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6132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F928-25CA-4BB5-92D2-FF66BB41517B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896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9FC5-5776-44FE-8D72-F870EC452362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07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7AC0-267B-45C2-A64B-ABFC93C67F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120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7E64-FA4B-4DD5-AC61-40FF4679F4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103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CFAD-1C1A-4D20-AFD8-6AEE6CED93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42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E9D-E0DC-4DA1-9D1B-34D4D619FA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72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210F-CE4A-4929-94D7-69DD5371C3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4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6AB5-EFFD-44B7-8F79-2A021BCF8C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74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C9075B0C-01E5-42BB-88C0-601EA846AE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C9075B0C-01E5-42BB-88C0-601EA846AEFC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6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C9075B0C-01E5-42BB-88C0-601EA846AEFC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67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願神憐憫我們 賜福我們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願祢喜悅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我們</a:t>
            </a:r>
            <a: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用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祢的臉光照我們</a:t>
            </a:r>
          </a:p>
        </p:txBody>
      </p:sp>
    </p:spTree>
    <p:extLst>
      <p:ext uri="{BB962C8B-B14F-4D97-AF65-F5344CB8AC3E}">
        <p14:creationId xmlns:p14="http://schemas.microsoft.com/office/powerpoint/2010/main" val="17357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世界得知祢的道路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萬國得知祢的救恩</a:t>
            </a:r>
          </a:p>
        </p:txBody>
      </p:sp>
    </p:spTree>
    <p:extLst>
      <p:ext uri="{BB962C8B-B14F-4D97-AF65-F5344CB8AC3E}">
        <p14:creationId xmlns:p14="http://schemas.microsoft.com/office/powerpoint/2010/main" val="181302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祢必按祢的公正審判萬民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按祢的慈愛引導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萬國</a:t>
            </a:r>
          </a:p>
        </p:txBody>
      </p:sp>
    </p:spTree>
    <p:extLst>
      <p:ext uri="{BB962C8B-B14F-4D97-AF65-F5344CB8AC3E}">
        <p14:creationId xmlns:p14="http://schemas.microsoft.com/office/powerpoint/2010/main" val="373790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神哪！願列邦都稱頌祢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願祢所造的萬民都歸向祢</a:t>
            </a:r>
          </a:p>
        </p:txBody>
      </p:sp>
    </p:spTree>
    <p:extLst>
      <p:ext uri="{BB962C8B-B14F-4D97-AF65-F5344CB8AC3E}">
        <p14:creationId xmlns:p14="http://schemas.microsoft.com/office/powerpoint/2010/main" val="16992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我的君王 我的救主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我一生屬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 最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深的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祝福</a:t>
            </a:r>
            <a:endParaRPr lang="zh-TW" altLang="en-US" sz="6000" b="1" spc="50" dirty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553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的君王 我的救主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我一生愛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 最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美的祝福</a:t>
            </a:r>
          </a:p>
        </p:txBody>
      </p:sp>
    </p:spTree>
    <p:extLst>
      <p:ext uri="{BB962C8B-B14F-4D97-AF65-F5344CB8AC3E}">
        <p14:creationId xmlns:p14="http://schemas.microsoft.com/office/powerpoint/2010/main" val="7227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41</Words>
  <Application>Microsoft Office PowerPoint</Application>
  <PresentationFormat>如螢幕大小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7</vt:i4>
      </vt:variant>
    </vt:vector>
  </HeadingPairs>
  <TitlesOfParts>
    <vt:vector size="10" baseType="lpstr">
      <vt:lpstr>Default Design</vt:lpstr>
      <vt:lpstr>1_Default Design</vt:lpstr>
      <vt:lpstr>2_Default Design</vt:lpstr>
      <vt:lpstr>PowerPoint 簡報</vt:lpstr>
      <vt:lpstr>願神憐憫我們 賜福我們 願祢喜悅我們 用祢的臉光照我們</vt:lpstr>
      <vt:lpstr>世界得知祢的道路 萬國得知祢的救恩</vt:lpstr>
      <vt:lpstr>祢必按祢的公正審判萬民 按祢的慈愛引導萬國</vt:lpstr>
      <vt:lpstr>神哪！願列邦都稱頌祢 願祢所造的萬民都歸向祢</vt:lpstr>
      <vt:lpstr>我的君王 我的救主 我一生屬祢 最深的祝福</vt:lpstr>
      <vt:lpstr>我的君王 我的救主 我一生愛祢 最美的祝福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Lin</dc:creator>
  <cp:lastModifiedBy>John Lin</cp:lastModifiedBy>
  <cp:revision>59</cp:revision>
  <dcterms:created xsi:type="dcterms:W3CDTF">1601-01-01T00:00:00Z</dcterms:created>
  <dcterms:modified xsi:type="dcterms:W3CDTF">2017-01-05T01:23:56Z</dcterms:modified>
</cp:coreProperties>
</file>