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8" r:id="rId4"/>
    <p:sldId id="285" r:id="rId5"/>
    <p:sldId id="284" r:id="rId6"/>
    <p:sldId id="27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FFFF"/>
    <a:srgbClr val="006666"/>
    <a:srgbClr val="660066"/>
    <a:srgbClr val="FFFF99"/>
    <a:srgbClr val="0000CC"/>
    <a:srgbClr val="FFFF0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2" autoAdjust="0"/>
    <p:restoredTop sz="86470" autoAdjust="0"/>
  </p:normalViewPr>
  <p:slideViewPr>
    <p:cSldViewPr>
      <p:cViewPr>
        <p:scale>
          <a:sx n="85" d="100"/>
          <a:sy n="85" d="100"/>
        </p:scale>
        <p:origin x="-139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0686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67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2093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3BC4D1-0F4B-45B1-86AE-CE9C98BEDCD1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125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92755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802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0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287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36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323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17699-D4C5-4672-8A9D-010F0C6D3D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7337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069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0F928-25CA-4BB5-92D2-FF66BB41517B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458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9FC5-5776-44FE-8D72-F870EC452362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46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2FF0-EF9E-4B65-B7EB-68882EE47B2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6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67AC0-267B-45C2-A64B-ABFC93C67F5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1201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7E64-FA4B-4DD5-AC61-40FF4679F4F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0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6CFAD-1C1A-4D20-AFD8-6AEE6CED93E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42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0E9D-E0DC-4DA1-9D1B-34D4D619FA5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728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D210F-CE4A-4929-94D7-69DD5371C3D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047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6AB5-EFFD-44B7-8F79-2A021BCF8C2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474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pPr>
              <a:defRPr/>
            </a:pPr>
            <a:fld id="{C9075B0C-01E5-42BB-88C0-601EA846AEFC}" type="slidenum">
              <a:rPr lang="zh-TW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生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死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栽種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拔出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哭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笑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爭戰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和好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</a:p>
        </p:txBody>
      </p:sp>
    </p:spTree>
    <p:extLst>
      <p:ext uri="{BB962C8B-B14F-4D97-AF65-F5344CB8AC3E}">
        <p14:creationId xmlns:p14="http://schemas.microsoft.com/office/powerpoint/2010/main" val="173574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凡事都有定期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天下萬事都有定時</a:t>
            </a:r>
          </a:p>
        </p:txBody>
      </p:sp>
    </p:spTree>
    <p:extLst>
      <p:ext uri="{BB962C8B-B14F-4D97-AF65-F5344CB8AC3E}">
        <p14:creationId xmlns:p14="http://schemas.microsoft.com/office/powerpoint/2010/main" val="181302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靜默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說話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哀哭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跳舞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拆毀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建造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失落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 尋找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有時</a:t>
            </a:r>
            <a:endParaRPr lang="zh-TW" altLang="en-US" sz="6000" b="1" spc="50" dirty="0" smtClean="0">
              <a:ln w="11430"/>
              <a:solidFill>
                <a:schemeClr val="accent4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790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28600"/>
            <a:ext cx="9144000" cy="4800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/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神將永生放在人心裡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祂一切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所做永遠長存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無所加</a:t>
            </a:r>
            <a:r>
              <a:rPr lang="zh-TW" altLang="en-US" sz="6000" b="1" spc="50" dirty="0" smtClean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添 無</a:t>
            </a: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所減少</a:t>
            </a:r>
            <a:b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</a:br>
            <a:r>
              <a:rPr lang="zh-TW" altLang="en-US" sz="6000" b="1" spc="50" dirty="0">
                <a:ln w="11430"/>
                <a:solidFill>
                  <a:schemeClr val="accent4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微軟正黑體" pitchFamily="34" charset="-120"/>
                <a:ea typeface="微軟正黑體" pitchFamily="34" charset="-120"/>
              </a:rPr>
              <a:t>萬物各按其時成為美好</a:t>
            </a:r>
          </a:p>
        </p:txBody>
      </p:sp>
    </p:spTree>
    <p:extLst>
      <p:ext uri="{BB962C8B-B14F-4D97-AF65-F5344CB8AC3E}">
        <p14:creationId xmlns:p14="http://schemas.microsoft.com/office/powerpoint/2010/main" val="169926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18</Words>
  <Application>Microsoft Office PowerPoint</Application>
  <PresentationFormat>如螢幕大小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5</vt:i4>
      </vt:variant>
    </vt:vector>
  </HeadingPairs>
  <TitlesOfParts>
    <vt:vector size="7" baseType="lpstr">
      <vt:lpstr>Default Design</vt:lpstr>
      <vt:lpstr>1_Default Design</vt:lpstr>
      <vt:lpstr>PowerPoint 簡報</vt:lpstr>
      <vt:lpstr>生有時 死有時 栽種有時 拔出有時 哭有時 笑有時 爭戰有時 和好有時</vt:lpstr>
      <vt:lpstr>凡事都有定期 天下萬事都有定時</vt:lpstr>
      <vt:lpstr>靜默有時 說話有時 哀哭有時 跳舞有時 拆毀有時 建造有時 失落有時 尋找有時</vt:lpstr>
      <vt:lpstr>神將永生放在人心裡 祂一切所做永遠長存 無所加添 無所減少 萬物各按其時成為美好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Lin</dc:creator>
  <cp:lastModifiedBy>John Lin</cp:lastModifiedBy>
  <cp:revision>60</cp:revision>
  <dcterms:created xsi:type="dcterms:W3CDTF">1601-01-01T00:00:00Z</dcterms:created>
  <dcterms:modified xsi:type="dcterms:W3CDTF">2017-01-05T01:22:43Z</dcterms:modified>
</cp:coreProperties>
</file>