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8" r:id="rId4"/>
    <p:sldId id="285" r:id="rId5"/>
    <p:sldId id="284" r:id="rId6"/>
    <p:sldId id="27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85" d="100"/>
          <a:sy n="85" d="100"/>
        </p:scale>
        <p:origin x="-139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8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6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死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栽種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拔出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哭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笑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爭戰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和好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凡事都有定期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天下萬事都有定時</a:t>
            </a:r>
          </a:p>
        </p:txBody>
      </p:sp>
    </p:spTree>
    <p:extLst>
      <p:ext uri="{BB962C8B-B14F-4D97-AF65-F5344CB8AC3E}">
        <p14:creationId xmlns:p14="http://schemas.microsoft.com/office/powerpoint/2010/main" val="18130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靜默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說話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哀哭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跳舞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拆毀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建造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失落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 尋找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有時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神將永生放在人心裡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祂一切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所做永遠長存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無所加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添 無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所減少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萬物各按其時成為美好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18</Words>
  <Application>Microsoft Office PowerPoint</Application>
  <PresentationFormat>如螢幕大小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Default Design</vt:lpstr>
      <vt:lpstr>1_Default Design</vt:lpstr>
      <vt:lpstr>PowerPoint 簡報</vt:lpstr>
      <vt:lpstr>生有時 死有時 栽種有時 拔出有時 哭有時 笑有時 爭戰有時 和好有時</vt:lpstr>
      <vt:lpstr>凡事都有定期 天下萬事都有定時</vt:lpstr>
      <vt:lpstr>靜默有時 說話有時 哀哭有時 跳舞有時 拆毀有時 建造有時 失落有時 尋找有時</vt:lpstr>
      <vt:lpstr>神將永生放在人心裡 祂一切所做永遠長存 無所加添 無所減少 萬物各按其時成為美好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60</cp:revision>
  <dcterms:created xsi:type="dcterms:W3CDTF">1601-01-01T00:00:00Z</dcterms:created>
  <dcterms:modified xsi:type="dcterms:W3CDTF">2017-01-05T01:22:43Z</dcterms:modified>
</cp:coreProperties>
</file>