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8" r:id="rId5"/>
    <p:sldId id="285" r:id="rId6"/>
    <p:sldId id="284" r:id="rId7"/>
    <p:sldId id="279" r:id="rId8"/>
    <p:sldId id="28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53" d="100"/>
          <a:sy n="53" d="100"/>
        </p:scale>
        <p:origin x="-232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75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0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8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62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91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53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65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60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81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486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5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2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13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9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7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到那日</a:t>
            </a: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耶和華</a:t>
            </a:r>
            <a:r>
              <a:rPr lang="en-US" altLang="zh-TW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必要擺設筵席</a:t>
            </a: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為萬民除去心靈的蒙蔽 </a:t>
            </a: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祂必要擦去</a:t>
            </a:r>
            <a:r>
              <a:rPr lang="en-US" altLang="zh-TW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他們</a:t>
            </a: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臉上的眼淚 </a:t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除掉</a:t>
            </a: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普天下百姓</a:t>
            </a: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的羞辱</a:t>
            </a:r>
          </a:p>
        </p:txBody>
      </p:sp>
    </p:spTree>
    <p:extLst>
      <p:ext uri="{BB962C8B-B14F-4D97-AF65-F5344CB8AC3E}">
        <p14:creationId xmlns:p14="http://schemas.microsoft.com/office/powerpoint/2010/main" val="18130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已經吞滅死亡直到永遠 </a:t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我們必因祢的救</a:t>
            </a: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恩</a:t>
            </a:r>
            <a:r>
              <a:rPr lang="en-US" altLang="zh-TW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歡喜</a:t>
            </a: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快樂 </a:t>
            </a:r>
            <a:endParaRPr lang="zh-TW" altLang="en-US" sz="6000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79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來歡呼耶和華</a:t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祢是我們的神</a:t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我們向來仰望祢 </a:t>
            </a: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來讚美耶和華</a:t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祢必拯救</a:t>
            </a:r>
            <a:r>
              <a:rPr lang="zh-TW" altLang="en-US" sz="6000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我們向來等候祢 </a:t>
            </a:r>
          </a:p>
        </p:txBody>
      </p:sp>
    </p:spTree>
    <p:extLst>
      <p:ext uri="{BB962C8B-B14F-4D97-AF65-F5344CB8AC3E}">
        <p14:creationId xmlns:p14="http://schemas.microsoft.com/office/powerpoint/2010/main" val="7227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20</Words>
  <Application>Microsoft Office PowerPoint</Application>
  <PresentationFormat>如螢幕大小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6</vt:i4>
      </vt:variant>
    </vt:vector>
  </HeadingPairs>
  <TitlesOfParts>
    <vt:vector size="9" baseType="lpstr">
      <vt:lpstr>Default Design</vt:lpstr>
      <vt:lpstr>1_Default Design</vt:lpstr>
      <vt:lpstr>2_Default Design</vt:lpstr>
      <vt:lpstr>PowerPoint 簡報</vt:lpstr>
      <vt:lpstr>到那日耶和華 必要擺設筵席 為萬民除去心靈的蒙蔽 </vt:lpstr>
      <vt:lpstr>祂必要擦去 他們臉上的眼淚  除掉普天下百姓的羞辱</vt:lpstr>
      <vt:lpstr>祢已經吞滅死亡直到永遠  我們必因祢的救恩 歡喜快樂 </vt:lpstr>
      <vt:lpstr>來歡呼耶和華 祢是我們的神 我們向來仰望祢 </vt:lpstr>
      <vt:lpstr>來讚美耶和華 祢必拯救我們 我們向來等候祢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61</cp:revision>
  <dcterms:created xsi:type="dcterms:W3CDTF">1601-01-01T00:00:00Z</dcterms:created>
  <dcterms:modified xsi:type="dcterms:W3CDTF">2017-01-05T01:22:18Z</dcterms:modified>
</cp:coreProperties>
</file>