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78" r:id="rId5"/>
    <p:sldId id="285" r:id="rId6"/>
    <p:sldId id="284" r:id="rId7"/>
    <p:sldId id="279" r:id="rId8"/>
    <p:sldId id="28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FFFFFF"/>
    <a:srgbClr val="006666"/>
    <a:srgbClr val="660066"/>
    <a:srgbClr val="FFFF99"/>
    <a:srgbClr val="0000CC"/>
    <a:srgbClr val="FFFF00"/>
    <a:srgbClr val="00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86470" autoAdjust="0"/>
  </p:normalViewPr>
  <p:slideViewPr>
    <p:cSldViewPr>
      <p:cViewPr>
        <p:scale>
          <a:sx n="53" d="100"/>
          <a:sy n="53" d="100"/>
        </p:scale>
        <p:origin x="-2322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6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67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09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5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7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8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733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6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BC4D1-0F4B-45B1-86AE-CE9C98BEDCD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391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17699-D4C5-4672-8A9D-010F0C6D3D0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531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65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60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81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486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5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02FF0-EF9E-4B65-B7EB-68882EE47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2263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26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3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0F928-25CA-4BB5-92D2-FF66BB41517B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896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9FC5-5776-44FE-8D72-F870EC45236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07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7AC0-267B-45C2-A64B-ABFC93C67F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20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97E64-FA4B-4DD5-AC61-40FF4679F4F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103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CFAD-1C1A-4D20-AFD8-6AEE6CED93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42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C0E9D-E0DC-4DA1-9D1B-34D4D619FA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72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D210F-CE4A-4929-94D7-69DD5371C3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4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6AB5-EFFD-44B7-8F79-2A021BCF8C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74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C9075B0C-01E5-42BB-88C0-601EA846AEF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7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到那日</a:t>
            </a: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耶和華</a:t>
            </a:r>
            <a: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必要擺設筵席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為萬民除去心靈的蒙蔽 </a:t>
            </a:r>
          </a:p>
        </p:txBody>
      </p:sp>
    </p:spTree>
    <p:extLst>
      <p:ext uri="{BB962C8B-B14F-4D97-AF65-F5344CB8AC3E}">
        <p14:creationId xmlns:p14="http://schemas.microsoft.com/office/powerpoint/2010/main" val="17357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祂必要擦去</a:t>
            </a:r>
            <a: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他們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臉上的眼淚 </a:t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除掉</a:t>
            </a: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普天下百姓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的羞辱</a:t>
            </a:r>
          </a:p>
        </p:txBody>
      </p:sp>
    </p:spTree>
    <p:extLst>
      <p:ext uri="{BB962C8B-B14F-4D97-AF65-F5344CB8AC3E}">
        <p14:creationId xmlns:p14="http://schemas.microsoft.com/office/powerpoint/2010/main" val="18130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已經吞滅死亡直到永遠 </a:t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我們必因祢的救</a:t>
            </a: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恩</a:t>
            </a:r>
            <a: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歡喜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快樂 </a:t>
            </a:r>
            <a:endParaRPr lang="zh-TW" altLang="en-US" sz="6000" spc="50" dirty="0" smtClean="0">
              <a:ln w="11430"/>
              <a:solidFill>
                <a:schemeClr val="accent4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79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來歡呼耶和華</a:t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祢是我們的神</a:t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我們向來仰望祢 </a:t>
            </a:r>
          </a:p>
        </p:txBody>
      </p:sp>
    </p:spTree>
    <p:extLst>
      <p:ext uri="{BB962C8B-B14F-4D97-AF65-F5344CB8AC3E}">
        <p14:creationId xmlns:p14="http://schemas.microsoft.com/office/powerpoint/2010/main" val="1699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4800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來讚美耶和華</a:t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祢必拯救</a:t>
            </a:r>
            <a:r>
              <a:rPr lang="zh-TW" altLang="en-US" sz="6000" spc="50" dirty="0" smtClean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6000" spc="50" dirty="0">
                <a:ln w="11430"/>
                <a:solidFill>
                  <a:schemeClr val="accent4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我們向來等候祢 </a:t>
            </a:r>
          </a:p>
        </p:txBody>
      </p:sp>
    </p:spTree>
    <p:extLst>
      <p:ext uri="{BB962C8B-B14F-4D97-AF65-F5344CB8AC3E}">
        <p14:creationId xmlns:p14="http://schemas.microsoft.com/office/powerpoint/2010/main" val="7227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20</Words>
  <Application>Microsoft Office PowerPoint</Application>
  <PresentationFormat>如螢幕大小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2_Default Design</vt:lpstr>
      <vt:lpstr>PowerPoint 簡報</vt:lpstr>
      <vt:lpstr>到那日耶和華 必要擺設筵席 為萬民除去心靈的蒙蔽 </vt:lpstr>
      <vt:lpstr>祂必要擦去 他們臉上的眼淚  除掉普天下百姓的羞辱</vt:lpstr>
      <vt:lpstr>祢已經吞滅死亡直到永遠  我們必因祢的救恩 歡喜快樂 </vt:lpstr>
      <vt:lpstr>來歡呼耶和華 祢是我們的神 我們向來仰望祢 </vt:lpstr>
      <vt:lpstr>來讚美耶和華 祢必拯救我們 我們向來等候祢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</dc:creator>
  <cp:lastModifiedBy>John Lin</cp:lastModifiedBy>
  <cp:revision>61</cp:revision>
  <dcterms:created xsi:type="dcterms:W3CDTF">1601-01-01T00:00:00Z</dcterms:created>
  <dcterms:modified xsi:type="dcterms:W3CDTF">2017-01-05T01:22:18Z</dcterms:modified>
</cp:coreProperties>
</file>