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8" r:id="rId4"/>
    <p:sldId id="285" r:id="rId5"/>
    <p:sldId id="284" r:id="rId6"/>
    <p:sldId id="27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85" d="100"/>
          <a:sy n="85" d="100"/>
        </p:scale>
        <p:origin x="-139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8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6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是祢這樣佔據我的心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宇宙天地間唯一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祢竟願意住我心裡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是祢讓狂風暴雨平息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醫治痛悔的心靈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祢的愛使我雀躍歡喜</a:t>
            </a:r>
          </a:p>
        </p:txBody>
      </p:sp>
    </p:spTree>
    <p:extLst>
      <p:ext uri="{BB962C8B-B14F-4D97-AF65-F5344CB8AC3E}">
        <p14:creationId xmlns:p14="http://schemas.microsoft.com/office/powerpoint/2010/main" val="18130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是祢榮光照耀我生命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敬拜祢聖潔公義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祢國度永遠無止盡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哦！祢這樣佔據我的心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有祢滿足無可比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我渴慕單單屬於祢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26</Words>
  <Application>Microsoft Office PowerPoint</Application>
  <PresentationFormat>如螢幕大小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Default Design</vt:lpstr>
      <vt:lpstr>1_Default Design</vt:lpstr>
      <vt:lpstr>PowerPoint 簡報</vt:lpstr>
      <vt:lpstr>是祢這樣佔據我的心 宇宙天地間唯一 祢竟願意住我心裡</vt:lpstr>
      <vt:lpstr>是祢讓狂風暴雨平息 醫治痛悔的心靈 祢的愛使我雀躍歡喜</vt:lpstr>
      <vt:lpstr>是祢榮光照耀我生命 敬拜祢聖潔公義 祢國度永遠無止盡</vt:lpstr>
      <vt:lpstr>哦！祢這樣佔據我的心 有祢滿足無可比 我渴慕單單屬於祢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59</cp:revision>
  <dcterms:created xsi:type="dcterms:W3CDTF">1601-01-01T00:00:00Z</dcterms:created>
  <dcterms:modified xsi:type="dcterms:W3CDTF">2017-01-05T01:21:51Z</dcterms:modified>
</cp:coreProperties>
</file>