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78" r:id="rId5"/>
    <p:sldId id="285" r:id="rId6"/>
    <p:sldId id="284" r:id="rId7"/>
    <p:sldId id="279" r:id="rId8"/>
    <p:sldId id="286" r:id="rId9"/>
    <p:sldId id="287" r:id="rId10"/>
    <p:sldId id="288" r:id="rId11"/>
    <p:sldId id="289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FFFFFF"/>
    <a:srgbClr val="006666"/>
    <a:srgbClr val="660066"/>
    <a:srgbClr val="FFFF99"/>
    <a:srgbClr val="0000CC"/>
    <a:srgbClr val="FFFF00"/>
    <a:srgbClr val="0033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2" autoAdjust="0"/>
    <p:restoredTop sz="86470" autoAdjust="0"/>
  </p:normalViewPr>
  <p:slideViewPr>
    <p:cSldViewPr>
      <p:cViewPr>
        <p:scale>
          <a:sx n="69" d="100"/>
          <a:sy n="69" d="100"/>
        </p:scale>
        <p:origin x="-1872" y="-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BC4D1-0F4B-45B1-86AE-CE9C98BEDCD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0686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0F928-25CA-4BB5-92D2-FF66BB41517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4670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69FC5-5776-44FE-8D72-F870EC45236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20931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BC4D1-0F4B-45B1-86AE-CE9C98BEDCD1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1259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17699-D4C5-4672-8A9D-010F0C6D3D0A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33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02FF0-EF9E-4B65-B7EB-68882EE47B24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2755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D67AC0-267B-45C2-A64B-ABFC93C67F5F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8029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97E64-FA4B-4DD5-AC61-40FF4679F4F5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022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6CFAD-1C1A-4D20-AFD8-6AEE6CED93E5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2870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C0E9D-E0DC-4DA1-9D1B-34D4D619FA50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536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D210F-CE4A-4929-94D7-69DD5371C3DA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323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17699-D4C5-4672-8A9D-010F0C6D3D0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47337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56AB5-EFFD-44B7-8F79-2A021BCF8C2A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0697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0F928-25CA-4BB5-92D2-FF66BB41517B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4581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69FC5-5776-44FE-8D72-F870EC452362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4622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BC4D1-0F4B-45B1-86AE-CE9C98BEDCD1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3919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17699-D4C5-4672-8A9D-010F0C6D3D0A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4531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02FF0-EF9E-4B65-B7EB-68882EE47B24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4653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D67AC0-267B-45C2-A64B-ABFC93C67F5F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0605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97E64-FA4B-4DD5-AC61-40FF4679F4F5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8819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6CFAD-1C1A-4D20-AFD8-6AEE6CED93E5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7486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C0E9D-E0DC-4DA1-9D1B-34D4D619FA50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554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02FF0-EF9E-4B65-B7EB-68882EE47B2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622638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D210F-CE4A-4929-94D7-69DD5371C3DA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926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56AB5-EFFD-44B7-8F79-2A021BCF8C2A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6132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0F928-25CA-4BB5-92D2-FF66BB41517B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896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69FC5-5776-44FE-8D72-F870EC452362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076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D67AC0-267B-45C2-A64B-ABFC93C67F5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1201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97E64-FA4B-4DD5-AC61-40FF4679F4F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1039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6CFAD-1C1A-4D20-AFD8-6AEE6CED93E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8427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C0E9D-E0DC-4DA1-9D1B-34D4D619FA5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9728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D210F-CE4A-4929-94D7-69DD5371C3D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047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56AB5-EFFD-44B7-8F79-2A021BCF8C2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4748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fld id="{C9075B0C-01E5-42BB-88C0-601EA846AEF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fld id="{C9075B0C-01E5-42BB-88C0-601EA846AEFC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262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fld id="{C9075B0C-01E5-42BB-88C0-601EA846AEFC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672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48006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/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我要跟隨祢耶穌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我的好牧人</a:t>
            </a:r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耶穌</a:t>
            </a:r>
            <a:endParaRPr lang="zh-TW" altLang="en-US" sz="6000" b="1" spc="50" dirty="0">
              <a:ln w="11430"/>
              <a:solidFill>
                <a:schemeClr val="accent4">
                  <a:lumMod val="95000"/>
                  <a:lumOff val="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3574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48006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/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或</a:t>
            </a: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向左 或向右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或只是向前直走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我要跟隨祢的每一步</a:t>
            </a:r>
          </a:p>
        </p:txBody>
      </p:sp>
    </p:spTree>
    <p:extLst>
      <p:ext uri="{BB962C8B-B14F-4D97-AF65-F5344CB8AC3E}">
        <p14:creationId xmlns:p14="http://schemas.microsoft.com/office/powerpoint/2010/main" val="181302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48006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/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祢是我盼望救主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隨時的倚靠天父</a:t>
            </a:r>
            <a:endParaRPr lang="zh-TW" altLang="en-US" sz="6000" b="1" spc="50" dirty="0" smtClean="0">
              <a:ln w="11430"/>
              <a:solidFill>
                <a:schemeClr val="accent4">
                  <a:lumMod val="95000"/>
                  <a:lumOff val="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3790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48006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/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每一天 我感念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祢照顧供應周全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祢使我安心在祢裡面</a:t>
            </a:r>
          </a:p>
        </p:txBody>
      </p:sp>
    </p:spTree>
    <p:extLst>
      <p:ext uri="{BB962C8B-B14F-4D97-AF65-F5344CB8AC3E}">
        <p14:creationId xmlns:p14="http://schemas.microsoft.com/office/powerpoint/2010/main" val="169926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48006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/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也會有時候迷路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害怕一個人孤獨</a:t>
            </a:r>
          </a:p>
        </p:txBody>
      </p:sp>
    </p:spTree>
    <p:extLst>
      <p:ext uri="{BB962C8B-B14F-4D97-AF65-F5344CB8AC3E}">
        <p14:creationId xmlns:p14="http://schemas.microsoft.com/office/powerpoint/2010/main" val="86423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48006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/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想起祢 那一夜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也曾向天父哭訴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誰陪祢坐在黑暗</a:t>
            </a:r>
            <a:r>
              <a:rPr lang="zh-TW" altLang="en-US" sz="6000" b="1" spc="5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之</a:t>
            </a:r>
            <a:r>
              <a:rPr lang="zh-TW" altLang="en-US" sz="6000" b="1" spc="5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處</a:t>
            </a: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72271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48006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/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我能留什麼給祢 給</a:t>
            </a:r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祢</a:t>
            </a: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？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祢不缺一樣</a:t>
            </a:r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好處</a:t>
            </a:r>
            <a:endParaRPr lang="zh-TW" altLang="en-US" sz="6000" b="1" spc="50" dirty="0">
              <a:ln w="11430"/>
              <a:solidFill>
                <a:schemeClr val="accent4">
                  <a:lumMod val="95000"/>
                  <a:lumOff val="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5811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48006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/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若</a:t>
            </a: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我能把</a:t>
            </a:r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一生</a:t>
            </a:r>
            <a:r>
              <a:rPr lang="en-US" altLang="zh-TW" sz="6000" b="1" spc="5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6000" b="1" spc="5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摺</a:t>
            </a: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成一顆心給祢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放在祢手中讓祢呵護</a:t>
            </a:r>
          </a:p>
        </p:txBody>
      </p:sp>
    </p:spTree>
    <p:extLst>
      <p:ext uri="{BB962C8B-B14F-4D97-AF65-F5344CB8AC3E}">
        <p14:creationId xmlns:p14="http://schemas.microsoft.com/office/powerpoint/2010/main" val="1738420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</TotalTime>
  <Words>41</Words>
  <Application>Microsoft Office PowerPoint</Application>
  <PresentationFormat>如螢幕大小 (4:3)</PresentationFormat>
  <Paragraphs>8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3</vt:i4>
      </vt:variant>
      <vt:variant>
        <vt:lpstr>投影片標題</vt:lpstr>
      </vt:variant>
      <vt:variant>
        <vt:i4>9</vt:i4>
      </vt:variant>
    </vt:vector>
  </HeadingPairs>
  <TitlesOfParts>
    <vt:vector size="12" baseType="lpstr">
      <vt:lpstr>Default Design</vt:lpstr>
      <vt:lpstr>1_Default Design</vt:lpstr>
      <vt:lpstr>2_Default Design</vt:lpstr>
      <vt:lpstr>PowerPoint 簡報</vt:lpstr>
      <vt:lpstr>我要跟隨祢耶穌 我的好牧人耶穌</vt:lpstr>
      <vt:lpstr>或向左 或向右 或只是向前直走 我要跟隨祢的每一步</vt:lpstr>
      <vt:lpstr>祢是我盼望救主 隨時的倚靠天父</vt:lpstr>
      <vt:lpstr>每一天 我感念 祢照顧供應周全 祢使我安心在祢裡面</vt:lpstr>
      <vt:lpstr>也會有時候迷路 害怕一個人孤獨</vt:lpstr>
      <vt:lpstr>想起祢 那一夜 也曾向天父哭訴 誰陪祢坐在黑暗之處？</vt:lpstr>
      <vt:lpstr>我能留什麼給祢 給祢？ 祢不缺一樣好處</vt:lpstr>
      <vt:lpstr>若我能把一生 摺成一顆心給祢 放在祢手中讓祢呵護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Lin</dc:creator>
  <cp:lastModifiedBy>John Lin</cp:lastModifiedBy>
  <cp:revision>59</cp:revision>
  <dcterms:created xsi:type="dcterms:W3CDTF">1601-01-01T00:00:00Z</dcterms:created>
  <dcterms:modified xsi:type="dcterms:W3CDTF">2017-01-05T01:21:02Z</dcterms:modified>
</cp:coreProperties>
</file>