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4" r:id="rId4"/>
    <p:sldId id="27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53" d="100"/>
          <a:sy n="53" d="100"/>
        </p:scale>
        <p:origin x="-2322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如同一片雲霧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又像一聲嘆息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生命稍縱即逝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轉眼如飛而去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如同生長的草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又像草上的花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早晨發芽生長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夜晚凋謝枯乾</a:t>
            </a:r>
            <a:endParaRPr lang="zh-TW" altLang="en-US" sz="6000" b="1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瞬間都將過去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走過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留下什麼痕跡？</a:t>
            </a: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短暫永恆之間</a:t>
            </a:r>
            <a:b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b="1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有沒有一條連</a:t>
            </a:r>
            <a:r>
              <a:rPr lang="zh-TW" altLang="en-US" sz="6000" b="1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繫？</a:t>
            </a:r>
            <a:endParaRPr lang="zh-TW" altLang="en-US" sz="6000" b="1" spc="50" dirty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12</Words>
  <Application>Microsoft Office PowerPoint</Application>
  <PresentationFormat>如螢幕大小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Default Design</vt:lpstr>
      <vt:lpstr>PowerPoint 簡報</vt:lpstr>
      <vt:lpstr>如同一片雲霧 又像一聲嘆息 生命稍縱即逝 轉眼如飛而去</vt:lpstr>
      <vt:lpstr>如同生長的草 又像草上的花 早晨發芽生長 夜晚凋謝枯乾</vt:lpstr>
      <vt:lpstr>瞬間都將過去 走過留下什麼痕跡？ 短暫永恆之間 有沒有一條連繫？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58</cp:revision>
  <dcterms:created xsi:type="dcterms:W3CDTF">1601-01-01T00:00:00Z</dcterms:created>
  <dcterms:modified xsi:type="dcterms:W3CDTF">2017-01-05T01:20:36Z</dcterms:modified>
</cp:coreProperties>
</file>