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8" r:id="rId3"/>
    <p:sldId id="284" r:id="rId4"/>
    <p:sldId id="279" r:id="rId5"/>
    <p:sldId id="280" r:id="rId6"/>
    <p:sldId id="281" r:id="rId7"/>
    <p:sldId id="285" r:id="rId8"/>
    <p:sldId id="286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FFFFFF"/>
    <a:srgbClr val="006666"/>
    <a:srgbClr val="660066"/>
    <a:srgbClr val="FFFF99"/>
    <a:srgbClr val="0000CC"/>
    <a:srgbClr val="FFFF00"/>
    <a:srgbClr val="0033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2" autoAdjust="0"/>
    <p:restoredTop sz="86470" autoAdjust="0"/>
  </p:normalViewPr>
  <p:slideViewPr>
    <p:cSldViewPr>
      <p:cViewPr>
        <p:scale>
          <a:sx n="53" d="100"/>
          <a:sy n="53" d="100"/>
        </p:scale>
        <p:origin x="-2322" y="-6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C4722-4851-481E-BDB5-14F2D5344C29}" type="datetimeFigureOut">
              <a:rPr lang="zh-TW" altLang="en-US" smtClean="0"/>
              <a:t>2017/1/5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A22D07-7EC8-4AEB-B637-FE71797CD6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137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22D07-7EC8-4AEB-B637-FE71797CD6C3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2781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BC4D1-0F4B-45B1-86AE-CE9C98BEDCD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0686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0F928-25CA-4BB5-92D2-FF66BB41517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4670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69FC5-5776-44FE-8D72-F870EC45236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209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17699-D4C5-4672-8A9D-010F0C6D3D0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4733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02FF0-EF9E-4B65-B7EB-68882EE47B2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6226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67AC0-267B-45C2-A64B-ABFC93C67F5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1201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97E64-FA4B-4DD5-AC61-40FF4679F4F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1039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6CFAD-1C1A-4D20-AFD8-6AEE6CED93E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8427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C0E9D-E0DC-4DA1-9D1B-34D4D619FA5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9728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D210F-CE4A-4929-94D7-69DD5371C3D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047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56AB5-EFFD-44B7-8F79-2A021BCF8C2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4748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fld id="{C9075B0C-01E5-42BB-88C0-601EA846AEF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4800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主啊！祢</a:t>
            </a: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世世代代</a:t>
            </a:r>
            <a:r>
              <a:rPr lang="en-US" altLang="zh-TW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做</a:t>
            </a: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我們</a:t>
            </a: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居所</a:t>
            </a:r>
          </a:p>
        </p:txBody>
      </p:sp>
    </p:spTree>
    <p:extLst>
      <p:ext uri="{BB962C8B-B14F-4D97-AF65-F5344CB8AC3E}">
        <p14:creationId xmlns:p14="http://schemas.microsoft.com/office/powerpoint/2010/main" val="173574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4800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眾山未曾生出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地和世界未曾造成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亙古直到永遠祢是神</a:t>
            </a:r>
            <a:endParaRPr lang="zh-TW" altLang="en-US" sz="6000" b="1" spc="50" dirty="0" smtClean="0">
              <a:ln w="11430"/>
              <a:solidFill>
                <a:schemeClr val="accent4">
                  <a:lumMod val="95000"/>
                  <a:lumOff val="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3790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4800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主啊！祢看待</a:t>
            </a: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千年</a:t>
            </a:r>
            <a:r>
              <a:rPr lang="en-US" altLang="zh-TW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如</a:t>
            </a: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已過的</a:t>
            </a: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昨天</a:t>
            </a:r>
          </a:p>
        </p:txBody>
      </p:sp>
    </p:spTree>
    <p:extLst>
      <p:ext uri="{BB962C8B-B14F-4D97-AF65-F5344CB8AC3E}">
        <p14:creationId xmlns:p14="http://schemas.microsoft.com/office/powerpoint/2010/main" val="169926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4800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又</a:t>
            </a: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如夜的片刻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祢叫世人歸於塵土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白天生長晚上枯乾</a:t>
            </a:r>
            <a:endParaRPr lang="zh-TW" altLang="en-US" sz="6000" b="1" spc="50" dirty="0" smtClean="0">
              <a:ln w="11430"/>
              <a:solidFill>
                <a:schemeClr val="accent4">
                  <a:lumMod val="95000"/>
                  <a:lumOff val="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3796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4800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求祢指教我們數</a:t>
            </a: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算</a:t>
            </a:r>
            <a:r>
              <a:rPr lang="en-US" altLang="zh-TW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自己</a:t>
            </a: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的日子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使我們得著智慧的</a:t>
            </a: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心</a:t>
            </a:r>
          </a:p>
        </p:txBody>
      </p:sp>
    </p:spTree>
    <p:extLst>
      <p:ext uri="{BB962C8B-B14F-4D97-AF65-F5344CB8AC3E}">
        <p14:creationId xmlns:p14="http://schemas.microsoft.com/office/powerpoint/2010/main" val="339216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4800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早晨</a:t>
            </a: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我們飽嚐祢的慈愛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一生一世歡呼喜樂</a:t>
            </a:r>
            <a:endParaRPr lang="zh-TW" altLang="en-US" sz="6000" b="1" spc="50" dirty="0" smtClean="0">
              <a:ln w="11430"/>
              <a:solidFill>
                <a:schemeClr val="accent4">
                  <a:lumMod val="95000"/>
                  <a:lumOff val="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0367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4800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誰</a:t>
            </a: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曉得</a:t>
            </a:r>
            <a:r>
              <a:rPr lang="en-US" altLang="zh-TW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祢</a:t>
            </a: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怒氣的權勢畏懼祢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誰按</a:t>
            </a: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著</a:t>
            </a:r>
            <a:r>
              <a:rPr lang="en-US" altLang="zh-TW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祢</a:t>
            </a: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該受的敬畏敬畏祢</a:t>
            </a:r>
            <a:endParaRPr lang="zh-TW" altLang="en-US" sz="6000" b="1" spc="50" dirty="0" smtClean="0">
              <a:ln w="11430"/>
              <a:solidFill>
                <a:schemeClr val="accent4">
                  <a:lumMod val="95000"/>
                  <a:lumOff val="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0367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</TotalTime>
  <Words>36</Words>
  <Application>Microsoft Office PowerPoint</Application>
  <PresentationFormat>如螢幕大小 (4:3)</PresentationFormat>
  <Paragraphs>8</Paragraphs>
  <Slides>8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Default Design</vt:lpstr>
      <vt:lpstr>PowerPoint 簡報</vt:lpstr>
      <vt:lpstr>主啊！祢世世代代 做我們的居所</vt:lpstr>
      <vt:lpstr>眾山未曾生出 地和世界未曾造成 亙古直到永遠祢是神</vt:lpstr>
      <vt:lpstr>主啊！祢看待千年 如已過的昨天</vt:lpstr>
      <vt:lpstr>又如夜的片刻 祢叫世人歸於塵土 白天生長晚上枯乾</vt:lpstr>
      <vt:lpstr>求祢指教我們數算 自己的日子 使我們得著智慧的心</vt:lpstr>
      <vt:lpstr>早晨我們飽嚐祢的慈愛 一生一世歡呼喜樂</vt:lpstr>
      <vt:lpstr>誰曉得 祢怒氣的權勢畏懼祢 誰按著 祢該受的敬畏敬畏祢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Lin</dc:creator>
  <cp:lastModifiedBy>John Lin</cp:lastModifiedBy>
  <cp:revision>57</cp:revision>
  <dcterms:created xsi:type="dcterms:W3CDTF">1601-01-01T00:00:00Z</dcterms:created>
  <dcterms:modified xsi:type="dcterms:W3CDTF">2017-01-05T01:20:04Z</dcterms:modified>
</cp:coreProperties>
</file>