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FFFF"/>
    <a:srgbClr val="006666"/>
    <a:srgbClr val="660066"/>
    <a:srgbClr val="FFFF99"/>
    <a:srgbClr val="0000CC"/>
    <a:srgbClr val="FFFF00"/>
    <a:srgbClr val="0033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86470" autoAdjust="0"/>
  </p:normalViewPr>
  <p:slideViewPr>
    <p:cSldViewPr>
      <p:cViewPr>
        <p:scale>
          <a:sx n="69" d="100"/>
          <a:sy n="69" d="100"/>
        </p:scale>
        <p:origin x="-1872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BC4D1-0F4B-45B1-86AE-CE9C98BEDC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068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F928-25CA-4BB5-92D2-FF66BB41517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67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69FC5-5776-44FE-8D72-F870EC45236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09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17699-D4C5-4672-8A9D-010F0C6D3D0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73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02FF0-EF9E-4B65-B7EB-68882EE47B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622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7AC0-267B-45C2-A64B-ABFC93C67F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120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7E64-FA4B-4DD5-AC61-40FF4679F4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103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CFAD-1C1A-4D20-AFD8-6AEE6CED93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42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E9D-E0DC-4DA1-9D1B-34D4D619FA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72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D210F-CE4A-4929-94D7-69DD5371C3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4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6AB5-EFFD-44B7-8F79-2A021BCF8C2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74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C9075B0C-01E5-42BB-88C0-601EA846AE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有一種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喜樂</a:t>
            </a:r>
            <a: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深深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藏在心的裡面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即使快樂的理由已經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不見</a:t>
            </a:r>
          </a:p>
        </p:txBody>
      </p:sp>
    </p:spTree>
    <p:extLst>
      <p:ext uri="{BB962C8B-B14F-4D97-AF65-F5344CB8AC3E}">
        <p14:creationId xmlns:p14="http://schemas.microsoft.com/office/powerpoint/2010/main" val="173574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一種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平安</a:t>
            </a:r>
            <a: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深深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藏在心的裡面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即使渴望的平靜難以實現</a:t>
            </a:r>
            <a:endParaRPr lang="zh-TW" altLang="en-US" sz="6000" b="1" spc="50" dirty="0" smtClean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92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有一種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確信</a:t>
            </a:r>
            <a: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深深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藏在心的裡面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即使世界的謊言不斷改變</a:t>
            </a:r>
            <a:endParaRPr lang="zh-TW" altLang="en-US" sz="6000" b="1" spc="50" dirty="0" smtClean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796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有一種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勇氣</a:t>
            </a:r>
            <a: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深深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藏在心的裡面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即使黑暗的勢力就在眼前</a:t>
            </a:r>
            <a:endParaRPr lang="zh-TW" altLang="en-US" sz="6000" b="1" spc="50" dirty="0" smtClean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216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得勝不是憑著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眼見</a:t>
            </a:r>
            <a: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是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憑著信心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使我們勝過世界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是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耶穌的名</a:t>
            </a:r>
            <a:endParaRPr lang="zh-TW" altLang="en-US" sz="6000" b="1" spc="50" dirty="0" smtClean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775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世界的末了 離我們不遠 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即將來到  有一種勝利 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耶穌在十字架上 已經知道</a:t>
            </a:r>
            <a:endParaRPr lang="zh-TW" altLang="en-US" sz="6000" b="1" spc="50" dirty="0" smtClean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1703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22</Words>
  <Application>Microsoft Office PowerPoint</Application>
  <PresentationFormat>如螢幕大小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Default Design</vt:lpstr>
      <vt:lpstr>PowerPoint 簡報</vt:lpstr>
      <vt:lpstr>有一種喜樂 深深藏在心的裡面 即使快樂的理由已經不見</vt:lpstr>
      <vt:lpstr>有一種平安 深深藏在心的裡面 即使渴望的平靜難以實現</vt:lpstr>
      <vt:lpstr>有一種確信 深深藏在心的裡面 即使世界的謊言不斷改變</vt:lpstr>
      <vt:lpstr>有一種勇氣 深深藏在心的裡面 即使黑暗的勢力就在眼前</vt:lpstr>
      <vt:lpstr>得勝不是憑著眼見 是憑著信心 使我們勝過世界的 是耶穌的名</vt:lpstr>
      <vt:lpstr>世界的末了 離我們不遠  即將來到  有一種勝利  耶穌在十字架上 已經知道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Lin</dc:creator>
  <cp:lastModifiedBy>John Lin</cp:lastModifiedBy>
  <cp:revision>54</cp:revision>
  <dcterms:created xsi:type="dcterms:W3CDTF">1601-01-01T00:00:00Z</dcterms:created>
  <dcterms:modified xsi:type="dcterms:W3CDTF">2017-01-05T01:19:36Z</dcterms:modified>
</cp:coreProperties>
</file>